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8" r:id="rId4"/>
    <p:sldId id="291" r:id="rId5"/>
    <p:sldId id="294" r:id="rId6"/>
    <p:sldId id="292" r:id="rId7"/>
    <p:sldId id="260" r:id="rId8"/>
    <p:sldId id="277" r:id="rId9"/>
    <p:sldId id="279" r:id="rId10"/>
    <p:sldId id="280" r:id="rId11"/>
    <p:sldId id="285" r:id="rId12"/>
    <p:sldId id="286" r:id="rId13"/>
    <p:sldId id="265" r:id="rId14"/>
    <p:sldId id="290" r:id="rId15"/>
    <p:sldId id="284" r:id="rId16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01/07/2025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26/06/2025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MAIO/2025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R$ 608,04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R$ 84,35</a:t>
            </a:r>
          </a:p>
          <a:p>
            <a:pPr marL="0" indent="0">
              <a:buNone/>
            </a:pPr>
            <a:r>
              <a:rPr lang="pt-BR" dirty="0"/>
              <a:t>TELEFÔNICA BRASIL – R$ 78,76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MAIO/2025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EMPRESA TEC.DA INFORMAÇÃO – R$ 300,00</a:t>
            </a:r>
          </a:p>
          <a:p>
            <a:pPr marL="0" indent="0">
              <a:buNone/>
            </a:pPr>
            <a:r>
              <a:rPr lang="pt-BR" dirty="0"/>
              <a:t>VALDEIRES ANTONIA LESSA – R$ 800,00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POLO CONSULTORIA: R$ 2.320,83</a:t>
            </a:r>
          </a:p>
          <a:p>
            <a:pPr marL="0" indent="0">
              <a:buNone/>
            </a:pPr>
            <a:r>
              <a:rPr lang="pt-BR" dirty="0"/>
              <a:t>APTUS SAÚDE REABILITAÇÃO : R$ 1.107,55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MAIO/2025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INSTITUTO NAC SEGURO SOCIAL: R$ 2.724,30 </a:t>
            </a:r>
          </a:p>
          <a:p>
            <a:r>
              <a:rPr lang="pt-BR" sz="2880" dirty="0"/>
              <a:t>MATIAS E LEITÃO ASSESSORIA  -  R$ 3.200,00</a:t>
            </a:r>
          </a:p>
          <a:p>
            <a:r>
              <a:rPr lang="pt-BR" sz="2880" dirty="0"/>
              <a:t>PASEP – R$ 11.358,38</a:t>
            </a:r>
          </a:p>
          <a:p>
            <a:r>
              <a:rPr lang="pt-BR" sz="2880" dirty="0"/>
              <a:t>SÃO MIGUEL SAÚDE : R$ 886,04  </a:t>
            </a:r>
          </a:p>
          <a:p>
            <a:r>
              <a:rPr lang="pt-BR" sz="2880" dirty="0"/>
              <a:t>INSTITUTO PREVIDÊNCIA – R$ 1.308,26</a:t>
            </a:r>
          </a:p>
          <a:p>
            <a:r>
              <a:rPr lang="pt-BR" sz="2880" dirty="0"/>
              <a:t>PREFEITURA IR FOLHA  : R$ 3.562,62</a:t>
            </a:r>
          </a:p>
          <a:p>
            <a:r>
              <a:rPr lang="pt-BR" sz="2880" dirty="0"/>
              <a:t>PREFEITURA IR EMPRESAS : R$ 1.612,58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5755B-573C-410B-A66D-CF0D67EE2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MAIO/2025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80D829-1691-41AD-BC57-5D439AB66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FGBO DIST. LOGÍSTICA: R$ 6.900,00 </a:t>
            </a:r>
            <a:r>
              <a:rPr lang="pt-BR" sz="1600" dirty="0"/>
              <a:t>03 APARELHOS DE AR </a:t>
            </a:r>
            <a:r>
              <a:rPr lang="pt-BR" sz="1200" dirty="0"/>
              <a:t>CONDICIONADO</a:t>
            </a:r>
          </a:p>
          <a:p>
            <a:r>
              <a:rPr lang="pt-BR" dirty="0"/>
              <a:t>COMERCIAL LETÍCIA: R$ 968,37 </a:t>
            </a:r>
            <a:r>
              <a:rPr lang="pt-BR" sz="1600" dirty="0"/>
              <a:t>MATERIAL LIMPEZA</a:t>
            </a:r>
          </a:p>
          <a:p>
            <a:r>
              <a:rPr lang="pt-BR" dirty="0"/>
              <a:t>OSCIMAR COTA BARBOSA: R$ 598,25 </a:t>
            </a:r>
            <a:r>
              <a:rPr lang="pt-BR" sz="1600" dirty="0"/>
              <a:t>MATERIAL ESCRITÓRIO</a:t>
            </a:r>
          </a:p>
          <a:p>
            <a:r>
              <a:rPr lang="pt-BR" dirty="0"/>
              <a:t>MM SEGURANÇA: R$ 278,00</a:t>
            </a:r>
          </a:p>
          <a:p>
            <a:r>
              <a:rPr lang="pt-BR" dirty="0"/>
              <a:t>DINIZ E DINIZ COMÉRCIO: R$ 990,33 </a:t>
            </a:r>
            <a:r>
              <a:rPr lang="pt-BR" sz="1600" dirty="0"/>
              <a:t>MATERIAL ESCRITÓRIO </a:t>
            </a:r>
          </a:p>
          <a:p>
            <a:r>
              <a:rPr lang="pt-BR" dirty="0"/>
              <a:t>TORRES E MOURÃO: R$ 886,04 </a:t>
            </a:r>
          </a:p>
        </p:txBody>
      </p:sp>
    </p:spTree>
    <p:extLst>
      <p:ext uri="{BB962C8B-B14F-4D97-AF65-F5344CB8AC3E}">
        <p14:creationId xmlns:p14="http://schemas.microsoft.com/office/powerpoint/2010/main" val="120969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ABRIL/2025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CRÉDITO E MERCADO : R$  1.050,00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DIÁRIAS PARA GRAMADO: R$ 7.050,00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YAPAY PROVA CERTIFICAÇÃO: R$ 1.110,00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ASSOC. MINEIRA – INSCRIÇÃO: R$ 1.600,00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DIÁRIAS A BELO HORIZONTE: R$ 1.750,00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ABIPEN-INSC. FOZ DO IGUAÇU: R$  4.560,00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RESTITUIÇÕES:DESPESAS COM TRANSPORTE, UBER, TÁXI: R$ 1.015,82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RESTITUIÇÃO PASSAGEM AÉREA: R$ 1.400,00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MAIO/2025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R$ 55.326,65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R$ 19.535,82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R$ 74.862,47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MAIO/2025.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R$ 55.326,65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R$ 46.743,18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R$ 19.535,82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002060"/>
                </a:solidFill>
                <a:latin typeface="Lucida Sans Unicode" pitchFamily="34" charset="0"/>
                <a:cs typeface="Lucida Sans Unicode" pitchFamily="34" charset="0"/>
              </a:rPr>
              <a:t>R$  878,15</a:t>
            </a:r>
            <a:endParaRPr lang="pt-B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97FC463-1C89-4E12-9855-8E4676899CF1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849596"/>
          <a:ext cx="4889500" cy="402717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1489861807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069182636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32544971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313812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8014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005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0979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749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65.261,45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63,94%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5319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55.326,65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54,20%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4247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94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2267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5887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550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640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1292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58477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195.240,68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15,94%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9083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9586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99228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79089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41397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495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5534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F95682F8-D3CF-4524-8ECD-9EAA2409C0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4091338110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2368755978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3137037833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2919389484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784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58062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46299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78508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195.240,68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06464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1.029.597,31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19234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15,94%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64200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84,06%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7483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1832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BB95AA8-B4B4-4D7E-8B53-43D20DF831DC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2011521"/>
          <a:ext cx="4889500" cy="3703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55016132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7317602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17677024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128305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6201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5971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3767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923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22.112,03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108,32%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969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19.535,82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95,70%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07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4802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670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1410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293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559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4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7196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75.780,20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30,93%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5165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688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0517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017619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692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6C0E321-7E6F-4FEB-8962-629284703896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133244557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4080077456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1163570135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3104416697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431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29390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74054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96084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75.780,20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258157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169.187,40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71279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30,93%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62860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69,07%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8221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59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MAIO/2025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R$ 343.171,53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R$ 418.005,86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R$ 47.032,17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COMPREV – R$ 31.748,03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 err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Credicenm</a:t>
            </a: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– R$ 15.284,14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R$ 761.177,39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</a:t>
            </a:r>
            <a:r>
              <a:rPr lang="pt-BR" sz="3600" b="1" i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$ 48.827.208,09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1684"/>
              </p:ext>
            </p:extLst>
          </p:nvPr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10402</TotalTime>
  <Words>1056</Words>
  <Application>Microsoft Office PowerPoint</Application>
  <PresentationFormat>Apresentação na tela (4:3)</PresentationFormat>
  <Paragraphs>323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26/06/2025</vt:lpstr>
      <vt:lpstr>DESPESAS ADMINISTRATIVAS DE MAIO/2025</vt:lpstr>
      <vt:lpstr>DESPESAS ADMINISTRATIVAS DE MAIO/2025</vt:lpstr>
      <vt:lpstr>DESPESAS ADMINISTRATIVAS DE MAIO/2025</vt:lpstr>
      <vt:lpstr>DESPESAS ADMINISTRATIVAS DE MAIO/2025</vt:lpstr>
      <vt:lpstr>DESPESAS ADMINISTRATIVAS DE ABRIL/2025 PRÓ GESTÃO</vt:lpstr>
      <vt:lpstr>DESPESAS DE MAIO/2025</vt:lpstr>
      <vt:lpstr>DESPESAS DE MAIO/2025.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MAIO/2025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937</cp:revision>
  <cp:lastPrinted>2023-10-26T14:37:07Z</cp:lastPrinted>
  <dcterms:created xsi:type="dcterms:W3CDTF">2015-06-23T16:59:55Z</dcterms:created>
  <dcterms:modified xsi:type="dcterms:W3CDTF">2025-07-01T15:59:19Z</dcterms:modified>
</cp:coreProperties>
</file>